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68" r:id="rId5"/>
    <p:sldId id="265" r:id="rId6"/>
    <p:sldId id="266" r:id="rId7"/>
    <p:sldId id="262" r:id="rId8"/>
    <p:sldId id="263" r:id="rId9"/>
    <p:sldId id="259" r:id="rId10"/>
    <p:sldId id="26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0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3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6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3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3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1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8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4F229-6318-4F6B-AB9C-7CD070DC239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2F45-997A-43A1-86A3-025E5857F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3945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Financial Literacy Awards Ceremony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15" y="623316"/>
            <a:ext cx="4787970" cy="47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7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Middle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507480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Bryce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Ruohonen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Craftsbury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Academy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3A26C-3F33-4800-B8C5-956AB47F0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856858"/>
            <a:ext cx="4739640" cy="366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853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3945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Financial Literacy Awards Ceremony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15" y="623316"/>
            <a:ext cx="4787970" cy="47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55FC51-77CD-4C2E-B02A-45CB16C98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1284814"/>
            <a:ext cx="4329975" cy="3247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 is an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Curriculum Theme: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Ideas Pay Off!</a:t>
            </a:r>
            <a:endParaRPr 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6638">
            <a:off x="1343676" y="1907260"/>
            <a:ext cx="3983843" cy="257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2602">
            <a:off x="5277143" y="3505270"/>
            <a:ext cx="1965432" cy="147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633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00A0947-0995-4E59-994D-444503AF4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588">
            <a:off x="6217193" y="1416804"/>
            <a:ext cx="1083129" cy="1665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C7E3BF-A0AA-496E-B02A-797C66FB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96" y="3625392"/>
            <a:ext cx="2323004" cy="1510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Be Money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Wi$e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 Contest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559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Contest Theme: 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Ideas Pay Off!</a:t>
            </a:r>
            <a:endParaRPr 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E24DC-3CCC-4123-A167-5CC37BA2C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03" y="1766094"/>
            <a:ext cx="2592978" cy="2003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638D3-86FB-4E28-A0BA-933F3E1BC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46">
            <a:off x="1564407" y="1324408"/>
            <a:ext cx="1571812" cy="2429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C634F-6056-4A24-8C59-42EDD3A30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527">
            <a:off x="7519705" y="1228395"/>
            <a:ext cx="1529976" cy="236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CE842-2F7C-4C2B-BA81-7E7F47201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902">
            <a:off x="9309809" y="1632441"/>
            <a:ext cx="1513135" cy="2338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2DC111-BF03-455B-81CA-E905EC76C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636">
            <a:off x="5727255" y="2785882"/>
            <a:ext cx="1569888" cy="241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30656A-D5E3-4335-ABE2-9F905FB82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660">
            <a:off x="549073" y="2541117"/>
            <a:ext cx="1612507" cy="2479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FD122-6466-4EB4-8859-44BEA9291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59" y="3214314"/>
            <a:ext cx="1223968" cy="188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E0C743-F16C-4770-8F62-3552B5115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329">
            <a:off x="7791906" y="3984751"/>
            <a:ext cx="3211736" cy="207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650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Be Money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Wi$e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 Contest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Artists Achieving Honorable Mention</a:t>
            </a:r>
            <a:endParaRPr 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10D10-1152-4296-8233-B77E8C0B7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85" y="2466108"/>
            <a:ext cx="1942352" cy="3001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B76E2-8533-4A8F-9286-954B92920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76" y="1327474"/>
            <a:ext cx="1945682" cy="300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BB73E-30FD-45B2-942A-5721C5507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4" y="1617946"/>
            <a:ext cx="2084860" cy="3031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B563E0-9E68-4D53-A915-E92740A7B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62" y="3269674"/>
            <a:ext cx="3114787" cy="202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47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Elementary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16469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Madlyn Shedd, 4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Samuel Morey Elementary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2A664-8D47-433C-A6D9-A31B16FEE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1327474"/>
            <a:ext cx="3374892" cy="5190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680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Middle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507480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Emerson Rice, 6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Vergennes Union Elementary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7656A-8E2C-4A9B-91D9-45B15D262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7" y="1960418"/>
            <a:ext cx="529936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763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Elementary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16469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Monica King, 4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Fletcher Elementary School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2FA91-8E58-4FE4-8BE2-EFEF74121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1405899"/>
            <a:ext cx="3116274" cy="4792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942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Middle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507480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Noah Rubel, 8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Barre City Elementary &amp; Middle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2D66F-F0B9-4D72-AB61-029E59C5E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01" y="1422399"/>
            <a:ext cx="3140635" cy="485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333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9" y="2095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Place – Elementary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3" y="365125"/>
            <a:ext cx="962349" cy="96234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16469" y="1825624"/>
            <a:ext cx="4739640" cy="4372967"/>
          </a:xfrm>
        </p:spPr>
        <p:txBody>
          <a:bodyPr/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Ziva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Baker, 3</a:t>
            </a:r>
            <a:r>
              <a:rPr lang="en-US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 Christi School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AAA4F-7527-4B6D-B256-D6971C561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66" y="1535152"/>
            <a:ext cx="3181069" cy="462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81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83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Reading is an Investment</vt:lpstr>
      <vt:lpstr>2018 Be Money Wi$e Poster Contest</vt:lpstr>
      <vt:lpstr>2018 Be Money Wi$e Poster Contest</vt:lpstr>
      <vt:lpstr>3rd Place – Elementary School</vt:lpstr>
      <vt:lpstr>3rd Place – Middle School</vt:lpstr>
      <vt:lpstr>2nd Place – Elementary School</vt:lpstr>
      <vt:lpstr>2nd Place – Middle School</vt:lpstr>
      <vt:lpstr>1st Place – Elementary School</vt:lpstr>
      <vt:lpstr>1st Place – Middle School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Giambatista, Dylan</dc:creator>
  <cp:lastModifiedBy>Myers, Sara</cp:lastModifiedBy>
  <cp:revision>19</cp:revision>
  <dcterms:created xsi:type="dcterms:W3CDTF">2017-04-02T12:53:51Z</dcterms:created>
  <dcterms:modified xsi:type="dcterms:W3CDTF">2018-04-09T15:56:45Z</dcterms:modified>
</cp:coreProperties>
</file>